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267" r:id="rId13"/>
    <p:sldId id="287" r:id="rId14"/>
    <p:sldId id="289" r:id="rId15"/>
    <p:sldId id="268" r:id="rId16"/>
    <p:sldId id="291" r:id="rId17"/>
    <p:sldId id="292" r:id="rId18"/>
    <p:sldId id="269" r:id="rId19"/>
    <p:sldId id="293" r:id="rId20"/>
    <p:sldId id="294" r:id="rId21"/>
    <p:sldId id="295" r:id="rId22"/>
    <p:sldId id="302" r:id="rId23"/>
    <p:sldId id="296" r:id="rId24"/>
    <p:sldId id="270" r:id="rId25"/>
    <p:sldId id="298" r:id="rId26"/>
    <p:sldId id="304" r:id="rId27"/>
    <p:sldId id="303" r:id="rId28"/>
    <p:sldId id="301" r:id="rId29"/>
    <p:sldId id="27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>
        <p:scale>
          <a:sx n="66" d="100"/>
          <a:sy n="66" d="100"/>
        </p:scale>
        <p:origin x="1301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439471031704616"/>
          <c:y val="0.15958105687944635"/>
          <c:w val="0.54270488433065034"/>
          <c:h val="0.7172858358935001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4010907458216210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-3043265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982D-CABE-4E3F-8798-E0F7E4CCD1D1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3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10" Type="http://schemas.openxmlformats.org/officeDocument/2006/relationships/image" Target="../media/image22.jpg"/><Relationship Id="rId4" Type="http://schemas.openxmlformats.org/officeDocument/2006/relationships/image" Target="../media/image19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82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5617224" y="193476"/>
            <a:ext cx="4006651" cy="1415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44" y="2391280"/>
            <a:ext cx="3989431" cy="2659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10570566" y="13600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17224" y="1608882"/>
            <a:ext cx="4006651" cy="1133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9763117" y="7656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609229" y="19446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是否推薦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17224" y="2742056"/>
            <a:ext cx="4145893" cy="240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617225" y="5150733"/>
            <a:ext cx="1535930" cy="1525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785920" y="34431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機率最大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345872" y="56828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14" grpId="0" animBg="1"/>
      <p:bldP spid="14" grpId="1" animBg="1"/>
      <p:bldP spid="2" grpId="0"/>
      <p:bldP spid="2" grpId="1"/>
      <p:bldP spid="17" grpId="0"/>
      <p:bldP spid="17" grpId="1"/>
      <p:bldP spid="19" grpId="0" animBg="1"/>
      <p:bldP spid="19" grpId="1" animBg="1"/>
      <p:bldP spid="20" grpId="0" animBg="1"/>
      <p:bldP spid="21" grpId="0"/>
      <p:bldP spid="21" grpId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1647832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590304"/>
            <a:ext cx="5448772" cy="56773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1709387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字方塊 18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1647832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</a:t>
            </a:r>
            <a:r>
              <a:rPr lang="zh-TW" altLang="en-US" dirty="0" smtClean="0"/>
              <a:t>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09" y="323581"/>
            <a:ext cx="6187976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81009" y="323582"/>
            <a:ext cx="3144447" cy="277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95214" y="336060"/>
            <a:ext cx="2023946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69728" y="3163344"/>
            <a:ext cx="4550158" cy="1611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1717" y="336060"/>
            <a:ext cx="1717133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69728" y="4789713"/>
            <a:ext cx="5733979" cy="136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972" r="1045" b="3344"/>
          <a:stretch/>
        </p:blipFill>
        <p:spPr>
          <a:xfrm>
            <a:off x="2997328" y="2443284"/>
            <a:ext cx="8503145" cy="22814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127967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10, 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990" r="1043" b="543"/>
          <a:stretch/>
        </p:blipFill>
        <p:spPr>
          <a:xfrm>
            <a:off x="3556000" y="166456"/>
            <a:ext cx="6858000" cy="6400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橢圓 2"/>
          <p:cNvSpPr/>
          <p:nvPr/>
        </p:nvSpPr>
        <p:spPr>
          <a:xfrm>
            <a:off x="3159889" y="2904948"/>
            <a:ext cx="3364930" cy="18197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136802" y="2577016"/>
            <a:ext cx="4140797" cy="21477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 animBg="1"/>
      <p:bldP spid="3" grpId="1" animBg="1"/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使用個案描述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234419" y="4388517"/>
              <a:ext cx="22587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66063" y="780398"/>
            <a:ext cx="1270829" cy="4929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89561" y="2542478"/>
            <a:ext cx="1217133" cy="218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5186680" y="2839720"/>
            <a:ext cx="1270000" cy="538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12" grpId="0"/>
      <p:bldP spid="14" grpId="0" animBg="1"/>
      <p:bldP spid="14" grpId="1" animBg="1"/>
      <p:bldP spid="15" grpId="0" animBg="1"/>
      <p:bldP spid="15" grpId="1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42729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50261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577927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65324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72855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182270" y="288756"/>
            <a:ext cx="5077525" cy="6280488"/>
            <a:chOff x="4182270" y="288756"/>
            <a:chExt cx="5077525" cy="628048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270" y="288756"/>
              <a:ext cx="5077525" cy="6280488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7928683" y="37724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6252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6090920" y="2306319"/>
            <a:ext cx="1122680" cy="118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86200" y="2468880"/>
            <a:ext cx="1122679" cy="2468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40040" y="2235201"/>
            <a:ext cx="1457960" cy="168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051800" y="4409441"/>
            <a:ext cx="1143000" cy="934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5991" y="1521780"/>
            <a:ext cx="6072142" cy="432243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64" y="521950"/>
            <a:ext cx="8023031" cy="53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1691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分析物件圖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150863" y="536115"/>
            <a:ext cx="8243384" cy="5468445"/>
            <a:chOff x="2847372" y="710922"/>
            <a:chExt cx="8021256" cy="532109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372" y="710922"/>
              <a:ext cx="8021256" cy="532109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2981923" y="88052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行程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1" y="4617402"/>
            <a:ext cx="3033049" cy="2159068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709387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設計類別圖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536115"/>
            <a:ext cx="7823138" cy="61312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46552" y="1414320"/>
            <a:ext cx="2056408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980875" y="1729760"/>
            <a:ext cx="1872805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519355" y="2420640"/>
            <a:ext cx="3356165" cy="993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598160" y="3548634"/>
            <a:ext cx="1829671" cy="81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980875" y="4939777"/>
            <a:ext cx="3550887" cy="709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圖片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14" y="70624"/>
            <a:ext cx="6290331" cy="67488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134582" y="2268638"/>
            <a:ext cx="3460831" cy="1759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98" y="2268638"/>
            <a:ext cx="3493311" cy="1774090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>
            <a:off x="3846302" y="2513735"/>
            <a:ext cx="1289877" cy="2532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8182733" y="2279026"/>
            <a:ext cx="1439187" cy="1738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" name="直線接點 101"/>
          <p:cNvCxnSpPr/>
          <p:nvPr/>
        </p:nvCxnSpPr>
        <p:spPr>
          <a:xfrm>
            <a:off x="4337034" y="6736635"/>
            <a:ext cx="51484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4337034" y="5086470"/>
            <a:ext cx="0" cy="16501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9485453" y="4027989"/>
            <a:ext cx="0" cy="2708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圖片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72" y="2513735"/>
            <a:ext cx="1329043" cy="2572735"/>
          </a:xfrm>
          <a:prstGeom prst="rect">
            <a:avLst/>
          </a:prstGeom>
        </p:spPr>
      </p:pic>
      <p:pic>
        <p:nvPicPr>
          <p:cNvPr id="101" name="圖片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03" y="2279026"/>
            <a:ext cx="1475360" cy="1804572"/>
          </a:xfrm>
          <a:prstGeom prst="rect">
            <a:avLst/>
          </a:prstGeom>
        </p:spPr>
      </p:pic>
      <p:sp>
        <p:nvSpPr>
          <p:cNvPr id="110" name="矩形 109"/>
          <p:cNvSpPr/>
          <p:nvPr/>
        </p:nvSpPr>
        <p:spPr>
          <a:xfrm>
            <a:off x="7905327" y="2290301"/>
            <a:ext cx="1716593" cy="3154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1" name="圖片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376" y="2260839"/>
            <a:ext cx="1749704" cy="3194581"/>
          </a:xfrm>
          <a:prstGeom prst="rect">
            <a:avLst/>
          </a:prstGeom>
        </p:spPr>
      </p:pic>
      <p:sp>
        <p:nvSpPr>
          <p:cNvPr id="112" name="矩形 111"/>
          <p:cNvSpPr/>
          <p:nvPr/>
        </p:nvSpPr>
        <p:spPr>
          <a:xfrm>
            <a:off x="3843102" y="2509520"/>
            <a:ext cx="3299378" cy="319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5" name="圖片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342" y="2509519"/>
            <a:ext cx="3340898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10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86" grpId="0" animBg="1"/>
      <p:bldP spid="86" grpId="1" animBg="1"/>
      <p:bldP spid="99" grpId="0" animBg="1"/>
      <p:bldP spid="99" grpId="1" animBg="1"/>
      <p:bldP spid="110" grpId="0" animBg="1"/>
      <p:bldP spid="112" grpId="0" animBg="1"/>
      <p:bldP spid="1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 hidden="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 hidden="1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 hidden="1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 hidden="1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矩形 18" hidden="1"/>
          <p:cNvSpPr/>
          <p:nvPr/>
        </p:nvSpPr>
        <p:spPr>
          <a:xfrm>
            <a:off x="8169310" y="2258012"/>
            <a:ext cx="1688124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 hidden="1"/>
          <p:cNvSpPr/>
          <p:nvPr/>
        </p:nvSpPr>
        <p:spPr>
          <a:xfrm>
            <a:off x="3386295" y="2502040"/>
            <a:ext cx="1446962" cy="259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 hidden="1"/>
          <p:cNvSpPr/>
          <p:nvPr/>
        </p:nvSpPr>
        <p:spPr>
          <a:xfrm>
            <a:off x="4838282" y="2311121"/>
            <a:ext cx="2517111" cy="321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 hidden="1"/>
          <p:cNvSpPr/>
          <p:nvPr/>
        </p:nvSpPr>
        <p:spPr>
          <a:xfrm>
            <a:off x="3396343" y="2512088"/>
            <a:ext cx="3597310" cy="304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 hidden="1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 hidden="1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 hidden="1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 hidden="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 hidden="1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 hidden="1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 hidden="1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圖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15" y="237532"/>
            <a:ext cx="3493311" cy="1774090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2371317"/>
            <a:ext cx="3340898" cy="3182388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97" y="2218978"/>
            <a:ext cx="1329043" cy="2572735"/>
          </a:xfrm>
          <a:prstGeom prst="rect">
            <a:avLst/>
          </a:prstGeom>
        </p:spPr>
      </p:pic>
      <p:pic>
        <p:nvPicPr>
          <p:cNvPr id="132" name="圖片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59" y="2371317"/>
            <a:ext cx="1475360" cy="1804572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17" y="2482892"/>
            <a:ext cx="1749704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</a:t>
              </a:r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745670" y="216155"/>
            <a:ext cx="7178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745670" y="15893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745670" y="25932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745670" y="35971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745670" y="51550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謝謝大家～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群組 34"/>
          <p:cNvGrpSpPr/>
          <p:nvPr/>
        </p:nvGrpSpPr>
        <p:grpSpPr>
          <a:xfrm>
            <a:off x="6287079" y="1375043"/>
            <a:ext cx="2328238" cy="4142317"/>
            <a:chOff x="3249356" y="1109484"/>
            <a:chExt cx="2328238" cy="4142317"/>
          </a:xfrm>
        </p:grpSpPr>
        <p:grpSp>
          <p:nvGrpSpPr>
            <p:cNvPr id="36" name="群組 35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282879" y="2272118"/>
            <a:ext cx="2328403" cy="3232838"/>
            <a:chOff x="2675070" y="2144797"/>
            <a:chExt cx="2328403" cy="3232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9368556" y="2191568"/>
            <a:ext cx="2289981" cy="3288284"/>
            <a:chOff x="9760747" y="2064247"/>
            <a:chExt cx="2289981" cy="328828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4" name="加號 43"/>
          <p:cNvSpPr/>
          <p:nvPr/>
        </p:nvSpPr>
        <p:spPr>
          <a:xfrm>
            <a:off x="4750750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加號 44"/>
          <p:cNvSpPr/>
          <p:nvPr/>
        </p:nvSpPr>
        <p:spPr>
          <a:xfrm>
            <a:off x="8017426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015790" y="4090200"/>
            <a:ext cx="4716936" cy="2055654"/>
            <a:chOff x="3784025" y="3586972"/>
            <a:chExt cx="5782432" cy="252000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025" y="3586972"/>
              <a:ext cx="2520000" cy="25200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457" y="3586972"/>
              <a:ext cx="2520000" cy="25200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7" name="群組 16"/>
          <p:cNvGrpSpPr/>
          <p:nvPr/>
        </p:nvGrpSpPr>
        <p:grpSpPr>
          <a:xfrm>
            <a:off x="3251037" y="1353364"/>
            <a:ext cx="2492990" cy="2688761"/>
            <a:chOff x="2775505" y="1831010"/>
            <a:chExt cx="2492990" cy="2688761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2654" y="1831010"/>
              <a:ext cx="1477195" cy="1910356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775505" y="3873440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未滿足需求</a:t>
              </a:r>
              <a:endPara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478045" y="1016480"/>
            <a:ext cx="2954655" cy="3025645"/>
            <a:chOff x="2584228" y="3579440"/>
            <a:chExt cx="2954655" cy="3025645"/>
          </a:xfrm>
        </p:grpSpPr>
        <p:pic>
          <p:nvPicPr>
            <p:cNvPr id="79" name="圖片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297" y="3579440"/>
              <a:ext cx="1906295" cy="2389844"/>
            </a:xfrm>
            <a:prstGeom prst="rect">
              <a:avLst/>
            </a:prstGeom>
          </p:spPr>
        </p:pic>
        <p:sp>
          <p:nvSpPr>
            <p:cNvPr id="80" name="文字方塊 79"/>
            <p:cNvSpPr txBox="1"/>
            <p:nvPr/>
          </p:nvSpPr>
          <p:spPr>
            <a:xfrm>
              <a:off x="2584228" y="5958754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提供人潮資</a:t>
              </a:r>
              <a:r>
                <a:rPr lang="zh-TW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</a:t>
              </a:r>
              <a:endPara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1" name="文字方塊 80"/>
          <p:cNvSpPr txBox="1"/>
          <p:nvPr/>
        </p:nvSpPr>
        <p:spPr>
          <a:xfrm>
            <a:off x="2175645" y="622153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資料庫相對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缺乏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7247212" y="498161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增加顧客黏著度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向下箭號 20"/>
          <p:cNvSpPr/>
          <p:nvPr/>
        </p:nvSpPr>
        <p:spPr>
          <a:xfrm>
            <a:off x="8633111" y="4164118"/>
            <a:ext cx="671331" cy="68853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079277" y="281046"/>
            <a:ext cx="7539559" cy="762982"/>
            <a:chOff x="2882508" y="4088701"/>
            <a:chExt cx="7539559" cy="762982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508" y="4088701"/>
              <a:ext cx="762982" cy="762982"/>
            </a:xfrm>
            <a:prstGeom prst="rect">
              <a:avLst/>
            </a:prstGeom>
          </p:spPr>
        </p:pic>
        <p:sp>
          <p:nvSpPr>
            <p:cNvPr id="83" name="文字方塊 82"/>
            <p:cNvSpPr txBox="1"/>
            <p:nvPr/>
          </p:nvSpPr>
          <p:spPr>
            <a:xfrm>
              <a:off x="3568909" y="4116249"/>
              <a:ext cx="6853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改進現有系統中不完善的功能</a:t>
              </a:r>
              <a:endParaRPr lang="zh-TW" alt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0"/>
          <a:stretch/>
        </p:blipFill>
        <p:spPr>
          <a:xfrm>
            <a:off x="2915606" y="1912597"/>
            <a:ext cx="8261223" cy="3029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  <p:bldP spid="135" grpId="0"/>
      <p:bldP spid="135" grpId="1"/>
      <p:bldP spid="136" grpId="0"/>
      <p:bldP spid="1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0"/>
          <a:stretch/>
        </p:blipFill>
        <p:spPr>
          <a:xfrm>
            <a:off x="4208277" y="104403"/>
            <a:ext cx="5788653" cy="1538260"/>
          </a:xfrm>
          <a:prstGeom prst="rect">
            <a:avLst/>
          </a:prstGeom>
        </p:spPr>
      </p:pic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2118390757"/>
              </p:ext>
            </p:extLst>
          </p:nvPr>
        </p:nvGraphicFramePr>
        <p:xfrm>
          <a:off x="3923464" y="1701007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2565159167"/>
              </p:ext>
            </p:extLst>
          </p:nvPr>
        </p:nvGraphicFramePr>
        <p:xfrm>
          <a:off x="4265651" y="1822904"/>
          <a:ext cx="5710588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1438731887"/>
              </p:ext>
            </p:extLst>
          </p:nvPr>
        </p:nvGraphicFramePr>
        <p:xfrm>
          <a:off x="4265651" y="1822904"/>
          <a:ext cx="5737656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矩形 12"/>
          <p:cNvSpPr/>
          <p:nvPr/>
        </p:nvSpPr>
        <p:spPr>
          <a:xfrm>
            <a:off x="4208277" y="5595201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橢圓 16"/>
          <p:cNvSpPr/>
          <p:nvPr/>
        </p:nvSpPr>
        <p:spPr>
          <a:xfrm>
            <a:off x="4306436" y="2855221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403502" y="2999587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306436" y="2671522"/>
            <a:ext cx="2369856" cy="750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618569" y="3513029"/>
            <a:ext cx="1276756" cy="604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0271220" y="13600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3~5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3" grpId="0">
        <p:bldAsOne/>
      </p:bldGraphic>
      <p:bldP spid="13" grpId="0" animBg="1"/>
      <p:bldP spid="13" grpId="1" animBg="1"/>
      <p:bldP spid="17" grpId="0" animBg="1"/>
      <p:bldP spid="17" grpId="1" animBg="1"/>
      <p:bldP spid="25" grpId="0" animBg="1"/>
      <p:bldP spid="25" grpId="1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764</Words>
  <Application>Microsoft Office PowerPoint</Application>
  <PresentationFormat>寬螢幕</PresentationFormat>
  <Paragraphs>228</Paragraphs>
  <Slides>29</Slides>
  <Notes>0</Notes>
  <HiddenSlides>2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290</cp:revision>
  <dcterms:created xsi:type="dcterms:W3CDTF">2023-05-03T02:59:59Z</dcterms:created>
  <dcterms:modified xsi:type="dcterms:W3CDTF">2023-05-18T18:36:34Z</dcterms:modified>
</cp:coreProperties>
</file>